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2" r:id="rId6"/>
    <p:sldId id="261" r:id="rId7"/>
    <p:sldId id="264" r:id="rId8"/>
    <p:sldId id="272" r:id="rId9"/>
    <p:sldId id="265" r:id="rId10"/>
    <p:sldId id="260" r:id="rId11"/>
    <p:sldId id="283" r:id="rId12"/>
    <p:sldId id="266" r:id="rId13"/>
    <p:sldId id="263" r:id="rId14"/>
    <p:sldId id="282" r:id="rId15"/>
    <p:sldId id="287" r:id="rId16"/>
    <p:sldId id="273" r:id="rId17"/>
    <p:sldId id="274" r:id="rId18"/>
    <p:sldId id="275" r:id="rId19"/>
    <p:sldId id="269" r:id="rId20"/>
    <p:sldId id="281" r:id="rId21"/>
    <p:sldId id="280" r:id="rId22"/>
    <p:sldId id="270" r:id="rId23"/>
    <p:sldId id="271" r:id="rId24"/>
    <p:sldId id="268" r:id="rId25"/>
    <p:sldId id="285" r:id="rId26"/>
    <p:sldId id="267" r:id="rId27"/>
    <p:sldId id="288" r:id="rId28"/>
    <p:sldId id="276" r:id="rId29"/>
    <p:sldId id="277" r:id="rId30"/>
    <p:sldId id="278" r:id="rId31"/>
    <p:sldId id="279" r:id="rId32"/>
    <p:sldId id="289" r:id="rId33"/>
    <p:sldId id="286" r:id="rId34"/>
    <p:sldId id="284" r:id="rId35"/>
    <p:sldId id="290" r:id="rId3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114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936F2-CA82-4C83-B999-9B445783F2AE}" type="datetimeFigureOut">
              <a:rPr lang="hu-HU" smtClean="0"/>
              <a:t>2021. 10. 21.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F5E1C-60C1-4608-A0EF-3088B37403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7228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Miről fogok beszélni?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F5E1C-60C1-4608-A0EF-3088B374030C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864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Első Világháborús részvétel, 1919 kommün alatti történések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F5E1C-60C1-4608-A0EF-3088B374030C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1484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I. honvéd</a:t>
            </a:r>
            <a:r>
              <a:rPr lang="hu-HU" baseline="0" dirty="0" smtClean="0"/>
              <a:t> felderítő zászlóaljból áthelyezik </a:t>
            </a:r>
            <a:r>
              <a:rPr lang="hu-HU" baseline="0" dirty="0" err="1" smtClean="0"/>
              <a:t>haditudosítónak</a:t>
            </a:r>
            <a:endParaRPr lang="hu-H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1942. október 5-én bevonultam tehát. Beosztásom az I. honv. Felderítő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zlj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– egyesített távbeszélő századhoz történt. Télire az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ujonc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kiképzés végére megkaptam a karpaszomány viselésére az engedélyt. Innen Ungvárra kerültem tiszti iskolára</a:t>
            </a:r>
            <a:r>
              <a:rPr lang="hu-HU" sz="1200" strike="sng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Alig három hónap elteltével innen visszaküldtek a törzsalakulathoz mivel nem feleltem meg a </a:t>
            </a:r>
            <a:r>
              <a:rPr lang="hu-HU" sz="1200" strike="sng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követelményelnek</a:t>
            </a:r>
            <a:r>
              <a:rPr lang="hu-HU" sz="1200" strike="sng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Ez életrajzon belül nem célom színesíteni a történteket. A hatásos tendenciákat kerülöm. Mégis röviden megemlítem ennek tényét, lefolyását. Mint legjobb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morzistát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 órán az iskolaparancsnok őrnagy rajzoláson ért tetten. Büntetésből 2 km selejt kábelt kellett kiépítenem az orosz gimnáziumtól a temetőig -28 fokos hidegben. Mindezt ellenőrzött legrövidebb idő alatt kellett elvégeznem. Fagyos kezeimen a lyukas marhabőr kesztyűbe állandóan beleakadt a drótszigetelésből kiálló 7 db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ólomszálacska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le kellett vennem. A munka elvégzése a hidegben a csupasz ujjakon futó drótszálak súlyos ólommérgezést eredményeztek. Embertelen kínokat álltam. A katona orvosnak nem lévén fagyasztó, érzéstelenítő szere ezek hiányában operálta le a körmeimet. Várni ezzel nem lehetett, mert a kezeim elvesztésével járhatott volna a késedelem. Emiatt Reuter Pál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örgy-nak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tett bejelentéseim miatt küldtek vissza az alakulatomhoz. A felderítő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z.aljtól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1943 nyarán áthelyeztek a Honv. Haditudósító Osztályhoz. Beosztásom a haditudósító festők közé történt. Innen vezényeltek ki a keleti frontra.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Simonka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György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szkv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–őt kellett leváltanom. Télire érkeztem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Krzemienietz-be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Innen mivel időközben kidobtak a haditudósító festők sorából, áthelyeztek a III.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szd-hoz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irnoknak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Ennek parancsnoka Bárdossy Pál volt. Az orvos elmondta neki, elveszti a kezeit ha nem operálja meg. Megivott egy üveg tömény szeszt, társai lefogták, úgy szedték le a körmeit.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F5E1C-60C1-4608-A0EF-3088B374030C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7499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Vele együtt távolítják el: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F5E1C-60C1-4608-A0EF-3088B374030C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8654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Komjáthy István megjegyzése:</a:t>
            </a:r>
            <a:r>
              <a:rPr lang="hu-HU" baseline="0" dirty="0" smtClean="0"/>
              <a:t> Te hülye Tibor, te tudsz festeni!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F5E1C-60C1-4608-A0EF-3088B374030C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9687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László Gyula kéri kölcsön a N.M.</a:t>
            </a:r>
            <a:r>
              <a:rPr lang="hu-HU" baseline="0" dirty="0" smtClean="0"/>
              <a:t> részére 1956. november 5-ig.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F5E1C-60C1-4608-A0EF-3088B374030C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5575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festette András Tibor 1956 /a Nemzeti Színház oldal kapuja alatt/ nem volt más anyagom – felkaptam ezt a vacak alapot – erre festettem a „Nemzeti Színház” – hátsó-oldal ajtajában – sötétedés – villanások közepette. 1956 október vége napjaiban. -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F5E1C-60C1-4608-A0EF-3088B374030C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3329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Jutka találta meg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F5E1C-60C1-4608-A0EF-3088B374030C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19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Üldöztetünk, de el nem hagyatunk; tiportatunk, de el nem veszünk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 Pál apostolnak</a:t>
            </a:r>
            <a:r>
              <a:rPr lang="hu-H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hu-H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korintusbeiekhez</a:t>
            </a:r>
            <a:r>
              <a:rPr lang="hu-H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írt második levele 4:9-11</a:t>
            </a:r>
            <a:endParaRPr lang="hu-H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F5E1C-60C1-4608-A0EF-3088B374030C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945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0D30-7FA4-4B76-BC13-E8564C2AF567}" type="datetimeFigureOut">
              <a:rPr lang="hu-HU" smtClean="0"/>
              <a:t>2021. 10. 21.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A9E8-9188-4CEF-9122-EE9EB1C04D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6850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0D30-7FA4-4B76-BC13-E8564C2AF567}" type="datetimeFigureOut">
              <a:rPr lang="hu-HU" smtClean="0"/>
              <a:t>2021. 10. 21.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A9E8-9188-4CEF-9122-EE9EB1C04D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478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0D30-7FA4-4B76-BC13-E8564C2AF567}" type="datetimeFigureOut">
              <a:rPr lang="hu-HU" smtClean="0"/>
              <a:t>2021. 10. 21.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A9E8-9188-4CEF-9122-EE9EB1C04D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720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0D30-7FA4-4B76-BC13-E8564C2AF567}" type="datetimeFigureOut">
              <a:rPr lang="hu-HU" smtClean="0"/>
              <a:t>2021. 10. 21.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A9E8-9188-4CEF-9122-EE9EB1C04D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51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0D30-7FA4-4B76-BC13-E8564C2AF567}" type="datetimeFigureOut">
              <a:rPr lang="hu-HU" smtClean="0"/>
              <a:t>2021. 10. 21.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A9E8-9188-4CEF-9122-EE9EB1C04D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9527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0D30-7FA4-4B76-BC13-E8564C2AF567}" type="datetimeFigureOut">
              <a:rPr lang="hu-HU" smtClean="0"/>
              <a:t>2021. 10. 21.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A9E8-9188-4CEF-9122-EE9EB1C04D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089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0D30-7FA4-4B76-BC13-E8564C2AF567}" type="datetimeFigureOut">
              <a:rPr lang="hu-HU" smtClean="0"/>
              <a:t>2021. 10. 21.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A9E8-9188-4CEF-9122-EE9EB1C04D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8251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0D30-7FA4-4B76-BC13-E8564C2AF567}" type="datetimeFigureOut">
              <a:rPr lang="hu-HU" smtClean="0"/>
              <a:t>2021. 10. 21.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A9E8-9188-4CEF-9122-EE9EB1C04D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8746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0D30-7FA4-4B76-BC13-E8564C2AF567}" type="datetimeFigureOut">
              <a:rPr lang="hu-HU" smtClean="0"/>
              <a:t>2021. 10. 21.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A9E8-9188-4CEF-9122-EE9EB1C04D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266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0D30-7FA4-4B76-BC13-E8564C2AF567}" type="datetimeFigureOut">
              <a:rPr lang="hu-HU" smtClean="0"/>
              <a:t>2021. 10. 21.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A9E8-9188-4CEF-9122-EE9EB1C04D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0550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0D30-7FA4-4B76-BC13-E8564C2AF567}" type="datetimeFigureOut">
              <a:rPr lang="hu-HU" smtClean="0"/>
              <a:t>2021. 10. 21.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A9E8-9188-4CEF-9122-EE9EB1C04D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1084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90D30-7FA4-4B76-BC13-E8564C2AF567}" type="datetimeFigureOut">
              <a:rPr lang="hu-HU" smtClean="0"/>
              <a:t>2021. 10. 21.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BA9E8-9188-4CEF-9122-EE9EB1C04D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944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716016" y="476672"/>
            <a:ext cx="3739952" cy="6021288"/>
          </a:xfrm>
        </p:spPr>
        <p:txBody>
          <a:bodyPr>
            <a:normAutofit/>
          </a:bodyPr>
          <a:lstStyle/>
          <a:p>
            <a:r>
              <a:rPr lang="hu-HU" dirty="0" smtClean="0"/>
              <a:t>Szemelvények András Tibor (1921 – 2000)  festőművész életéből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0" y="332657"/>
            <a:ext cx="3850316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5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80112" y="548680"/>
            <a:ext cx="3106688" cy="3658418"/>
          </a:xfrm>
        </p:spPr>
        <p:txBody>
          <a:bodyPr>
            <a:normAutofit/>
          </a:bodyPr>
          <a:lstStyle/>
          <a:p>
            <a:r>
              <a:rPr lang="hu-HU" dirty="0" smtClean="0"/>
              <a:t>Karácsonyi levelezőlap 1943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4317615" cy="5909737"/>
          </a:xfrm>
        </p:spPr>
      </p:pic>
    </p:spTree>
    <p:extLst>
      <p:ext uri="{BB962C8B-B14F-4D97-AF65-F5344CB8AC3E}">
        <p14:creationId xmlns:p14="http://schemas.microsoft.com/office/powerpoint/2010/main" val="281628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hu-HU" sz="3600" dirty="0" smtClean="0"/>
              <a:t>Ennyit talált a konyhában 1945</a:t>
            </a:r>
            <a:endParaRPr lang="hu-HU" sz="3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344816" cy="5390147"/>
          </a:xfrm>
        </p:spPr>
      </p:pic>
    </p:spTree>
    <p:extLst>
      <p:ext uri="{BB962C8B-B14F-4D97-AF65-F5344CB8AC3E}">
        <p14:creationId xmlns:p14="http://schemas.microsoft.com/office/powerpoint/2010/main" val="26649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5746650"/>
          </a:xfrm>
        </p:spPr>
        <p:txBody>
          <a:bodyPr>
            <a:normAutofit/>
          </a:bodyPr>
          <a:lstStyle/>
          <a:p>
            <a:r>
              <a:rPr lang="hu-HU" sz="3200" smtClean="0"/>
              <a:t>A kőszegi </a:t>
            </a:r>
            <a:r>
              <a:rPr lang="hu-HU" sz="3200" dirty="0" smtClean="0"/>
              <a:t>művésztelepen 1946-47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4255654" cy="6408712"/>
          </a:xfrm>
        </p:spPr>
      </p:pic>
    </p:spTree>
    <p:extLst>
      <p:ext uri="{BB962C8B-B14F-4D97-AF65-F5344CB8AC3E}">
        <p14:creationId xmlns:p14="http://schemas.microsoft.com/office/powerpoint/2010/main" val="10839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48064" y="476672"/>
            <a:ext cx="3538736" cy="1354162"/>
          </a:xfrm>
        </p:spPr>
        <p:txBody>
          <a:bodyPr>
            <a:normAutofit/>
          </a:bodyPr>
          <a:lstStyle/>
          <a:p>
            <a:r>
              <a:rPr lang="hu-HU" dirty="0" smtClean="0"/>
              <a:t>Ötvenes évek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404664"/>
            <a:ext cx="4233797" cy="6264696"/>
          </a:xfrm>
        </p:spPr>
      </p:pic>
    </p:spTree>
    <p:extLst>
      <p:ext uri="{BB962C8B-B14F-4D97-AF65-F5344CB8AC3E}">
        <p14:creationId xmlns:p14="http://schemas.microsoft.com/office/powerpoint/2010/main" val="80326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hu-HU" sz="3600" dirty="0" smtClean="0"/>
              <a:t>A debreceni olajütő 1950</a:t>
            </a:r>
            <a:endParaRPr lang="hu-HU" sz="3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7536921" cy="5547480"/>
          </a:xfrm>
        </p:spPr>
      </p:pic>
    </p:spTree>
    <p:extLst>
      <p:ext uri="{BB962C8B-B14F-4D97-AF65-F5344CB8AC3E}">
        <p14:creationId xmlns:p14="http://schemas.microsoft.com/office/powerpoint/2010/main" val="220902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hu-HU" sz="2400" dirty="0" smtClean="0"/>
              <a:t>Debreceni olajütő  - másnap</a:t>
            </a:r>
            <a:endParaRPr lang="hu-HU" sz="2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6" y="1145123"/>
            <a:ext cx="7453258" cy="5308213"/>
          </a:xfrm>
        </p:spPr>
      </p:pic>
    </p:spTree>
    <p:extLst>
      <p:ext uri="{BB962C8B-B14F-4D97-AF65-F5344CB8AC3E}">
        <p14:creationId xmlns:p14="http://schemas.microsoft.com/office/powerpoint/2010/main" val="168292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Hunyadi kép előtanulmány 1951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35" y="1600200"/>
            <a:ext cx="6283530" cy="4525963"/>
          </a:xfrm>
        </p:spPr>
      </p:pic>
    </p:spTree>
    <p:extLst>
      <p:ext uri="{BB962C8B-B14F-4D97-AF65-F5344CB8AC3E}">
        <p14:creationId xmlns:p14="http://schemas.microsoft.com/office/powerpoint/2010/main" val="5369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hu-HU" sz="2400" dirty="0" smtClean="0"/>
              <a:t>Hunyadi dereglyéseinek harca Nándorfehérvár alatt 1953</a:t>
            </a:r>
            <a:endParaRPr lang="hu-HU" sz="2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80728"/>
            <a:ext cx="6624735" cy="5525002"/>
          </a:xfrm>
        </p:spPr>
      </p:pic>
    </p:spTree>
    <p:extLst>
      <p:ext uri="{BB962C8B-B14F-4D97-AF65-F5344CB8AC3E}">
        <p14:creationId xmlns:p14="http://schemas.microsoft.com/office/powerpoint/2010/main" val="157441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hu-HU" sz="3600" dirty="0" smtClean="0"/>
              <a:t>A Szabadnép székház előtt - akvarell</a:t>
            </a:r>
            <a:endParaRPr lang="hu-HU" sz="3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08" y="1196752"/>
            <a:ext cx="6220443" cy="5434428"/>
          </a:xfrm>
        </p:spPr>
      </p:pic>
    </p:spTree>
    <p:extLst>
      <p:ext uri="{BB962C8B-B14F-4D97-AF65-F5344CB8AC3E}">
        <p14:creationId xmlns:p14="http://schemas.microsoft.com/office/powerpoint/2010/main" val="292763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Október 26-án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99" y="1340768"/>
            <a:ext cx="8231281" cy="5309065"/>
          </a:xfrm>
        </p:spPr>
      </p:pic>
    </p:spTree>
    <p:extLst>
      <p:ext uri="{BB962C8B-B14F-4D97-AF65-F5344CB8AC3E}">
        <p14:creationId xmlns:p14="http://schemas.microsoft.com/office/powerpoint/2010/main" val="268301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10849"/>
            <a:ext cx="3816424" cy="5715923"/>
          </a:xfrm>
        </p:spPr>
      </p:pic>
      <p:sp>
        <p:nvSpPr>
          <p:cNvPr id="5" name="Szövegdoboz 4"/>
          <p:cNvSpPr txBox="1"/>
          <p:nvPr/>
        </p:nvSpPr>
        <p:spPr>
          <a:xfrm>
            <a:off x="5364088" y="836713"/>
            <a:ext cx="33123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prstClr val="black"/>
                </a:solidFill>
                <a:ea typeface="+mj-ea"/>
                <a:cs typeface="+mj-cs"/>
              </a:rPr>
              <a:t>András Mózes </a:t>
            </a:r>
            <a:r>
              <a:rPr lang="hu-HU" sz="4000" smtClean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hu-HU" sz="4000" smtClean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hu-HU" sz="4000" smtClean="0">
                <a:solidFill>
                  <a:prstClr val="black"/>
                </a:solidFill>
                <a:ea typeface="+mj-ea"/>
                <a:cs typeface="+mj-cs"/>
              </a:rPr>
              <a:t>mozgópostás</a:t>
            </a:r>
            <a:br>
              <a:rPr lang="hu-HU" sz="4000" smtClean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hu-HU" sz="2800" smtClean="0">
                <a:solidFill>
                  <a:prstClr val="black"/>
                </a:solidFill>
                <a:ea typeface="+mj-ea"/>
                <a:cs typeface="+mj-cs"/>
              </a:rPr>
              <a:t>Sepsiszentgyörgy </a:t>
            </a:r>
            <a:r>
              <a:rPr lang="hu-HU" sz="2800" dirty="0">
                <a:solidFill>
                  <a:prstClr val="black"/>
                </a:solidFill>
                <a:ea typeface="+mj-ea"/>
                <a:cs typeface="+mj-cs"/>
              </a:rPr>
              <a:t>1893 – Bp. </a:t>
            </a:r>
            <a:r>
              <a:rPr lang="hu-HU" sz="2800" dirty="0" smtClean="0">
                <a:solidFill>
                  <a:prstClr val="black"/>
                </a:solidFill>
                <a:ea typeface="+mj-ea"/>
                <a:cs typeface="+mj-cs"/>
              </a:rPr>
              <a:t>1971</a:t>
            </a:r>
          </a:p>
          <a:p>
            <a:endParaRPr lang="hu-HU" sz="2800" dirty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hu-HU" sz="2800" dirty="0"/>
              <a:t>házasságkötés 1917</a:t>
            </a:r>
            <a:endParaRPr lang="hu-HU" sz="28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hu-HU" sz="2800" dirty="0">
              <a:solidFill>
                <a:prstClr val="black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646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337038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Anders </a:t>
            </a:r>
            <a:r>
              <a:rPr lang="hu-HU" dirty="0" err="1" smtClean="0"/>
              <a:t>Engman</a:t>
            </a:r>
            <a:r>
              <a:rPr lang="hu-HU" dirty="0" smtClean="0"/>
              <a:t> fényképe </a:t>
            </a:r>
            <a:br>
              <a:rPr lang="hu-HU" dirty="0" smtClean="0"/>
            </a:br>
            <a:r>
              <a:rPr lang="hu-HU" dirty="0" smtClean="0"/>
              <a:t>1956 október 29 vagy 30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688016" cy="6264696"/>
          </a:xfrm>
        </p:spPr>
      </p:pic>
    </p:spTree>
    <p:extLst>
      <p:ext uri="{BB962C8B-B14F-4D97-AF65-F5344CB8AC3E}">
        <p14:creationId xmlns:p14="http://schemas.microsoft.com/office/powerpoint/2010/main" val="163786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u-HU" sz="2800" dirty="0" smtClean="0"/>
              <a:t>Maléter tankja a laktanya kapujában 1956. október 29.</a:t>
            </a:r>
            <a:endParaRPr lang="hu-HU" sz="28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376896" cy="5161126"/>
          </a:xfrm>
        </p:spPr>
      </p:pic>
    </p:spTree>
    <p:extLst>
      <p:ext uri="{BB962C8B-B14F-4D97-AF65-F5344CB8AC3E}">
        <p14:creationId xmlns:p14="http://schemas.microsoft.com/office/powerpoint/2010/main" val="81860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Október 30-án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668097" cy="5400932"/>
          </a:xfrm>
        </p:spPr>
      </p:pic>
    </p:spTree>
    <p:extLst>
      <p:ext uri="{BB962C8B-B14F-4D97-AF65-F5344CB8AC3E}">
        <p14:creationId xmlns:p14="http://schemas.microsoft.com/office/powerpoint/2010/main" val="372385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/>
          <a:lstStyle/>
          <a:p>
            <a:r>
              <a:rPr lang="hu-HU" dirty="0" smtClean="0"/>
              <a:t>November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44" y="188640"/>
            <a:ext cx="4393396" cy="6548791"/>
          </a:xfrm>
        </p:spPr>
      </p:pic>
    </p:spTree>
    <p:extLst>
      <p:ext uri="{BB962C8B-B14F-4D97-AF65-F5344CB8AC3E}">
        <p14:creationId xmlns:p14="http://schemas.microsoft.com/office/powerpoint/2010/main" val="394734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/>
              <a:t>Rejtjeles üzenet 1 :„Varsói gettó felkelés”</a:t>
            </a:r>
            <a:endParaRPr lang="hu-HU" sz="3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4" y="1196752"/>
            <a:ext cx="7735915" cy="5472608"/>
          </a:xfrm>
        </p:spPr>
      </p:pic>
    </p:spTree>
    <p:extLst>
      <p:ext uri="{BB962C8B-B14F-4D97-AF65-F5344CB8AC3E}">
        <p14:creationId xmlns:p14="http://schemas.microsoft.com/office/powerpoint/2010/main" val="76240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u-HU" sz="3600" dirty="0" smtClean="0"/>
              <a:t>Ugyanaz másképp: A rádióhoz</a:t>
            </a:r>
            <a:endParaRPr lang="hu-HU" sz="3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94957"/>
            <a:ext cx="6696743" cy="5596627"/>
          </a:xfrm>
        </p:spPr>
      </p:pic>
    </p:spTree>
    <p:extLst>
      <p:ext uri="{BB962C8B-B14F-4D97-AF65-F5344CB8AC3E}">
        <p14:creationId xmlns:p14="http://schemas.microsoft.com/office/powerpoint/2010/main" val="149854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Rejtjeles üzenet 2: ’56-os </a:t>
            </a:r>
            <a:r>
              <a:rPr lang="hu-HU" dirty="0"/>
              <a:t>lámpaernyő</a:t>
            </a:r>
            <a:br>
              <a:rPr lang="hu-HU" dirty="0"/>
            </a:br>
            <a:r>
              <a:rPr lang="hu-HU" dirty="0" smtClean="0"/>
              <a:t>		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773069" cy="5184576"/>
          </a:xfrm>
        </p:spPr>
      </p:pic>
    </p:spTree>
    <p:extLst>
      <p:ext uri="{BB962C8B-B14F-4D97-AF65-F5344CB8AC3E}">
        <p14:creationId xmlns:p14="http://schemas.microsoft.com/office/powerpoint/2010/main" val="144173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dirty="0" smtClean="0"/>
              <a:t>Rákóczi tér 1956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41782"/>
            <a:ext cx="6728412" cy="5211554"/>
          </a:xfrm>
        </p:spPr>
      </p:pic>
    </p:spTree>
    <p:extLst>
      <p:ext uri="{BB962C8B-B14F-4D97-AF65-F5344CB8AC3E}">
        <p14:creationId xmlns:p14="http://schemas.microsoft.com/office/powerpoint/2010/main" val="3497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Pusztázók-magukra hagyott </a:t>
            </a:r>
            <a:r>
              <a:rPr lang="hu-HU" sz="3600" dirty="0" smtClean="0"/>
              <a:t>bujdosók 1958</a:t>
            </a:r>
            <a:endParaRPr lang="hu-HU" sz="3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95" y="1268760"/>
            <a:ext cx="7515137" cy="5376073"/>
          </a:xfrm>
        </p:spPr>
      </p:pic>
    </p:spTree>
    <p:extLst>
      <p:ext uri="{BB962C8B-B14F-4D97-AF65-F5344CB8AC3E}">
        <p14:creationId xmlns:p14="http://schemas.microsoft.com/office/powerpoint/2010/main" val="26856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dirty="0"/>
              <a:t>Tömlöcbe zárt </a:t>
            </a:r>
            <a:r>
              <a:rPr lang="hu-HU" dirty="0" smtClean="0"/>
              <a:t>rabok 1960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6885032" cy="5589196"/>
          </a:xfrm>
        </p:spPr>
      </p:pic>
    </p:spTree>
    <p:extLst>
      <p:ext uri="{BB962C8B-B14F-4D97-AF65-F5344CB8AC3E}">
        <p14:creationId xmlns:p14="http://schemas.microsoft.com/office/powerpoint/2010/main" val="10292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16016" y="512676"/>
            <a:ext cx="4032448" cy="5832648"/>
          </a:xfrm>
        </p:spPr>
        <p:txBody>
          <a:bodyPr>
            <a:normAutofit/>
          </a:bodyPr>
          <a:lstStyle/>
          <a:p>
            <a:r>
              <a:rPr lang="hu-HU" dirty="0" err="1" smtClean="0"/>
              <a:t>Tallián</a:t>
            </a:r>
            <a:r>
              <a:rPr lang="hu-HU" dirty="0" smtClean="0"/>
              <a:t> Margit</a:t>
            </a:r>
            <a:br>
              <a:rPr lang="hu-HU" dirty="0" smtClean="0"/>
            </a:br>
            <a:r>
              <a:rPr lang="hu-HU" sz="2400" dirty="0" smtClean="0"/>
              <a:t>Máramarossziget </a:t>
            </a:r>
            <a:r>
              <a:rPr lang="hu-HU" sz="2400" dirty="0"/>
              <a:t>1896 – </a:t>
            </a:r>
            <a:r>
              <a:rPr lang="hu-HU" sz="2400" dirty="0" smtClean="0"/>
              <a:t>1954</a:t>
            </a:r>
            <a:br>
              <a:rPr lang="hu-HU" sz="2400" dirty="0" smtClean="0"/>
            </a:br>
            <a:r>
              <a:rPr lang="hu-HU" sz="2400" dirty="0" smtClean="0"/>
              <a:t>Nagymamája </a:t>
            </a:r>
            <a:r>
              <a:rPr lang="hu-HU" sz="2400" dirty="0" err="1" smtClean="0"/>
              <a:t>Lieb</a:t>
            </a:r>
            <a:r>
              <a:rPr lang="hu-HU" sz="2400" dirty="0" smtClean="0"/>
              <a:t> Ágota, rokona Munkácsi Mihály  (</a:t>
            </a:r>
            <a:r>
              <a:rPr lang="hu-HU" sz="2400" dirty="0" err="1" smtClean="0"/>
              <a:t>Lieb</a:t>
            </a:r>
            <a:r>
              <a:rPr lang="hu-HU" sz="2400" dirty="0" smtClean="0"/>
              <a:t> </a:t>
            </a:r>
            <a:r>
              <a:rPr lang="hu-HU" sz="2400" dirty="0" err="1" smtClean="0"/>
              <a:t>Mihály</a:t>
            </a:r>
            <a:r>
              <a:rPr lang="hu-HU" sz="2400" dirty="0" smtClean="0"/>
              <a:t>) családjának</a:t>
            </a: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76672"/>
            <a:ext cx="392892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0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hu-HU" sz="3200" dirty="0"/>
              <a:t>Magyar temető (</a:t>
            </a:r>
            <a:r>
              <a:rPr lang="hu-HU" sz="3200" dirty="0" err="1"/>
              <a:t>Cimitérium</a:t>
            </a:r>
            <a:r>
              <a:rPr lang="hu-HU" sz="3200" dirty="0"/>
              <a:t> Hungaricum</a:t>
            </a:r>
            <a:r>
              <a:rPr lang="hu-HU" sz="3200" dirty="0" smtClean="0"/>
              <a:t>) 1962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910233" cy="5430464"/>
          </a:xfrm>
        </p:spPr>
      </p:pic>
    </p:spTree>
    <p:extLst>
      <p:ext uri="{BB962C8B-B14F-4D97-AF65-F5344CB8AC3E}">
        <p14:creationId xmlns:p14="http://schemas.microsoft.com/office/powerpoint/2010/main" val="43064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u-HU" sz="3200" dirty="0" smtClean="0"/>
              <a:t>Túlélők 1970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66" y="980728"/>
            <a:ext cx="7277141" cy="5819022"/>
          </a:xfrm>
        </p:spPr>
      </p:pic>
    </p:spTree>
    <p:extLst>
      <p:ext uri="{BB962C8B-B14F-4D97-AF65-F5344CB8AC3E}">
        <p14:creationId xmlns:p14="http://schemas.microsoft.com/office/powerpoint/2010/main" val="11745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hu-HU" sz="3200" dirty="0" smtClean="0"/>
              <a:t>Mi a mozgás 1? -- Fázisok 1970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46" y="1124744"/>
            <a:ext cx="7697277" cy="5431412"/>
          </a:xfrm>
        </p:spPr>
      </p:pic>
    </p:spTree>
    <p:extLst>
      <p:ext uri="{BB962C8B-B14F-4D97-AF65-F5344CB8AC3E}">
        <p14:creationId xmlns:p14="http://schemas.microsoft.com/office/powerpoint/2010/main" val="142515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hu-HU" sz="2800" dirty="0"/>
              <a:t>Mi a </a:t>
            </a:r>
            <a:r>
              <a:rPr lang="hu-HU" sz="2800" dirty="0" smtClean="0"/>
              <a:t>mozgás</a:t>
            </a:r>
            <a:r>
              <a:rPr lang="hu-HU" sz="2800" dirty="0"/>
              <a:t>?  </a:t>
            </a:r>
            <a:r>
              <a:rPr lang="hu-HU" sz="2800" dirty="0" smtClean="0"/>
              <a:t>2. -- Tört képek 1975</a:t>
            </a:r>
            <a:endParaRPr lang="hu-HU" sz="28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1052736"/>
            <a:ext cx="6266595" cy="5472608"/>
          </a:xfrm>
        </p:spPr>
      </p:pic>
    </p:spTree>
    <p:extLst>
      <p:ext uri="{BB962C8B-B14F-4D97-AF65-F5344CB8AC3E}">
        <p14:creationId xmlns:p14="http://schemas.microsoft.com/office/powerpoint/2010/main" val="30927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hu-HU" sz="3200" dirty="0"/>
              <a:t>Mi a mozgás?  </a:t>
            </a:r>
            <a:r>
              <a:rPr lang="hu-HU" sz="3200" dirty="0" smtClean="0"/>
              <a:t>3. </a:t>
            </a:r>
            <a:br>
              <a:rPr lang="hu-HU" sz="3200" dirty="0" smtClean="0"/>
            </a:br>
            <a:r>
              <a:rPr lang="hu-HU" sz="3200" dirty="0" err="1" smtClean="0"/>
              <a:t>In</a:t>
            </a:r>
            <a:r>
              <a:rPr lang="hu-HU" sz="3200" dirty="0" smtClean="0"/>
              <a:t> memoriam Pécsi János </a:t>
            </a:r>
            <a:r>
              <a:rPr lang="hu-HU" sz="3200" smtClean="0"/>
              <a:t>(Csíksomlyó</a:t>
            </a:r>
            <a:r>
              <a:rPr lang="hu-HU" sz="3200" dirty="0" smtClean="0"/>
              <a:t>) </a:t>
            </a:r>
            <a:r>
              <a:rPr lang="hu-HU" sz="3200" dirty="0" smtClean="0"/>
              <a:t>1986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5" y="1196752"/>
            <a:ext cx="7850204" cy="5328592"/>
          </a:xfrm>
        </p:spPr>
      </p:pic>
    </p:spTree>
    <p:extLst>
      <p:ext uri="{BB962C8B-B14F-4D97-AF65-F5344CB8AC3E}">
        <p14:creationId xmlns:p14="http://schemas.microsoft.com/office/powerpoint/2010/main" val="10071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u-HU" sz="3200" dirty="0" smtClean="0"/>
              <a:t>Végül: Verne illusztráció 1970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85" y="1268760"/>
            <a:ext cx="7505676" cy="5328592"/>
          </a:xfrm>
        </p:spPr>
      </p:pic>
    </p:spTree>
    <p:extLst>
      <p:ext uri="{BB962C8B-B14F-4D97-AF65-F5344CB8AC3E}">
        <p14:creationId xmlns:p14="http://schemas.microsoft.com/office/powerpoint/2010/main" val="380068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740352" cy="850106"/>
          </a:xfrm>
        </p:spPr>
        <p:txBody>
          <a:bodyPr>
            <a:normAutofit fontScale="90000"/>
          </a:bodyPr>
          <a:lstStyle/>
          <a:p>
            <a:r>
              <a:rPr lang="hu-HU" sz="2700" dirty="0" smtClean="0"/>
              <a:t>Édesanyja műkedvelő festő, lemásolja Benczúr Gyula : II. Rákóczi Ferenc elfogatása </a:t>
            </a:r>
            <a:r>
              <a:rPr lang="hu-HU" sz="2700" dirty="0" err="1" smtClean="0"/>
              <a:t>Nagysáros</a:t>
            </a:r>
            <a:r>
              <a:rPr lang="hu-HU" sz="2700" dirty="0" smtClean="0"/>
              <a:t>  várában c. képét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93728"/>
            <a:ext cx="7740352" cy="528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0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dirty="0" smtClean="0"/>
              <a:t>Édesanyjával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646023" cy="5184576"/>
          </a:xfrm>
        </p:spPr>
      </p:pic>
    </p:spTree>
    <p:extLst>
      <p:ext uri="{BB962C8B-B14F-4D97-AF65-F5344CB8AC3E}">
        <p14:creationId xmlns:p14="http://schemas.microsoft.com/office/powerpoint/2010/main" val="183270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4522514"/>
          </a:xfrm>
        </p:spPr>
        <p:txBody>
          <a:bodyPr/>
          <a:lstStyle/>
          <a:p>
            <a:r>
              <a:rPr lang="hu-HU" dirty="0" smtClean="0"/>
              <a:t>Fiatalkori rajz 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Lovat megfékező fiú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120469" cy="6192688"/>
          </a:xfrm>
        </p:spPr>
      </p:pic>
    </p:spTree>
    <p:extLst>
      <p:ext uri="{BB962C8B-B14F-4D97-AF65-F5344CB8AC3E}">
        <p14:creationId xmlns:p14="http://schemas.microsoft.com/office/powerpoint/2010/main" val="20301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Főiskolán 1941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80" y="1600200"/>
            <a:ext cx="6855039" cy="4525963"/>
          </a:xfrm>
        </p:spPr>
      </p:pic>
    </p:spTree>
    <p:extLst>
      <p:ext uri="{BB962C8B-B14F-4D97-AF65-F5344CB8AC3E}">
        <p14:creationId xmlns:p14="http://schemas.microsoft.com/office/powerpoint/2010/main" val="351628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Haditudósító laktanya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3" y="1268760"/>
            <a:ext cx="7063007" cy="5292088"/>
          </a:xfrm>
        </p:spPr>
      </p:pic>
    </p:spTree>
    <p:extLst>
      <p:ext uri="{BB962C8B-B14F-4D97-AF65-F5344CB8AC3E}">
        <p14:creationId xmlns:p14="http://schemas.microsoft.com/office/powerpoint/2010/main" val="118337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Bajtársakkal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7311082" cy="5040560"/>
          </a:xfrm>
        </p:spPr>
      </p:pic>
    </p:spTree>
    <p:extLst>
      <p:ext uri="{BB962C8B-B14F-4D97-AF65-F5344CB8AC3E}">
        <p14:creationId xmlns:p14="http://schemas.microsoft.com/office/powerpoint/2010/main" val="318893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576</Words>
  <Application>Microsoft Office PowerPoint</Application>
  <PresentationFormat>Diavetítés a képernyőre (4:3 oldalarány)</PresentationFormat>
  <Paragraphs>56</Paragraphs>
  <Slides>35</Slides>
  <Notes>9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36" baseType="lpstr">
      <vt:lpstr>Office-téma</vt:lpstr>
      <vt:lpstr>Szemelvények András Tibor (1921 – 2000)  festőművész életéből</vt:lpstr>
      <vt:lpstr>PowerPoint bemutató</vt:lpstr>
      <vt:lpstr>Tallián Margit Máramarossziget 1896 – 1954 Nagymamája Lieb Ágota, rokona Munkácsi Mihály  (Lieb Mihály) családjának </vt:lpstr>
      <vt:lpstr>Édesanyja műkedvelő festő, lemásolja Benczúr Gyula : II. Rákóczi Ferenc elfogatása Nagysáros  várában c. képét</vt:lpstr>
      <vt:lpstr>Édesanyjával </vt:lpstr>
      <vt:lpstr>Fiatalkori rajz   Lovat megfékező fiú</vt:lpstr>
      <vt:lpstr>Főiskolán 1941</vt:lpstr>
      <vt:lpstr>Haditudósító laktanya</vt:lpstr>
      <vt:lpstr>Bajtársakkal </vt:lpstr>
      <vt:lpstr>Karácsonyi levelezőlap 1943</vt:lpstr>
      <vt:lpstr>Ennyit talált a konyhában 1945</vt:lpstr>
      <vt:lpstr>A kőszegi művésztelepen 1946-47</vt:lpstr>
      <vt:lpstr>Ötvenes évek</vt:lpstr>
      <vt:lpstr>A debreceni olajütő 1950</vt:lpstr>
      <vt:lpstr>Debreceni olajütő  - másnap</vt:lpstr>
      <vt:lpstr>Hunyadi kép előtanulmány 1951</vt:lpstr>
      <vt:lpstr>Hunyadi dereglyéseinek harca Nándorfehérvár alatt 1953</vt:lpstr>
      <vt:lpstr>A Szabadnép székház előtt - akvarell</vt:lpstr>
      <vt:lpstr>Október 26-án</vt:lpstr>
      <vt:lpstr>Anders Engman fényképe  1956 október 29 vagy 30</vt:lpstr>
      <vt:lpstr>Maléter tankja a laktanya kapujában 1956. október 29.</vt:lpstr>
      <vt:lpstr>Október 30-án</vt:lpstr>
      <vt:lpstr>November</vt:lpstr>
      <vt:lpstr>Rejtjeles üzenet 1 :„Varsói gettó felkelés”</vt:lpstr>
      <vt:lpstr>Ugyanaz másképp: A rádióhoz</vt:lpstr>
      <vt:lpstr>Rejtjeles üzenet 2: ’56-os lámpaernyő   </vt:lpstr>
      <vt:lpstr>Rákóczi tér 1956</vt:lpstr>
      <vt:lpstr>Pusztázók-magukra hagyott bujdosók 1958</vt:lpstr>
      <vt:lpstr>Tömlöcbe zárt rabok 1960</vt:lpstr>
      <vt:lpstr>Magyar temető (Cimitérium Hungaricum) 1962</vt:lpstr>
      <vt:lpstr>Túlélők 1970</vt:lpstr>
      <vt:lpstr>Mi a mozgás 1? -- Fázisok 1970</vt:lpstr>
      <vt:lpstr>Mi a mozgás?  2. -- Tört képek 1975</vt:lpstr>
      <vt:lpstr>Mi a mozgás?  3.  In memoriam Pécsi János (Csíksomlyó) 1986</vt:lpstr>
      <vt:lpstr>Végül: Verne illusztráció 1970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Emlékmorzsák András Tibor festőművész életéből</dc:title>
  <dc:creator>András Ferenc</dc:creator>
  <cp:lastModifiedBy>András Ferenc</cp:lastModifiedBy>
  <cp:revision>77</cp:revision>
  <dcterms:created xsi:type="dcterms:W3CDTF">2021-10-20T06:34:32Z</dcterms:created>
  <dcterms:modified xsi:type="dcterms:W3CDTF">2021-10-21T05:32:39Z</dcterms:modified>
</cp:coreProperties>
</file>